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70" r:id="rId14"/>
    <p:sldId id="271" r:id="rId15"/>
    <p:sldId id="272" r:id="rId16"/>
    <p:sldId id="273" r:id="rId17"/>
    <p:sldId id="268" r:id="rId18"/>
    <p:sldId id="269" r:id="rId19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/>
              <a:t>На чём играют россияне?</a:t>
            </a:r>
          </a:p>
        </c:rich>
      </c:tx>
      <c:overlay val="0"/>
      <c:spPr>
        <a:prstGeom prst="rect">
          <a:avLst/>
        </a:prstGeom>
        <a:noFill/>
        <a:ln>
          <a:noFill/>
        </a:ln>
      </c:spPr>
    </c:title>
    <c:autoTitleDeleted val="0"/>
    <c:view3D>
      <c:rotX val="50"/>
      <c:rotY val="0"/>
      <c:depthPercent val="100"/>
      <c:rAngAx val="0"/>
    </c:view3D>
    <c:floor>
      <c:thickness val="0"/>
      <c:spPr>
        <a:prstGeom prst="rect">
          <a:avLst/>
        </a:prstGeom>
        <a:noFill/>
        <a:ln>
          <a:noFill/>
        </a:ln>
      </c:spPr>
    </c:floor>
    <c:sideWall>
      <c:thickness val="0"/>
      <c:spPr>
        <a:prstGeom prst="rect">
          <a:avLst/>
        </a:prstGeom>
        <a:noFill/>
        <a:ln>
          <a:noFill/>
        </a:ln>
      </c:spPr>
    </c:sideWall>
    <c:backWall>
      <c:thickness val="0"/>
      <c:spPr>
        <a:prstGeom prst="rect">
          <a:avLst/>
        </a:prstGeom>
        <a:noFill/>
        <a:ln>
          <a:noFill/>
        </a:ln>
      </c:spPr>
    </c:backWall>
    <c:plotArea>
      <c:layout>
        <c:manualLayout>
          <c:layoutTarget val="inner"/>
          <c:xMode val="edge"/>
          <c:yMode val="edge"/>
          <c:x val="6.7799999999999999E-2"/>
          <c:y val="0.17165"/>
          <c:w val="0.85036999999999996"/>
          <c:h val="0.8283399999999999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Gold</c:v>
                </c:pt>
              </c:strCache>
            </c:strRef>
          </c:tx>
          <c:explosion val="14"/>
          <c:dPt>
            <c:idx val="0"/>
            <c:bubble3D val="0"/>
            <c:explosion val="0"/>
            <c:spPr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623-4B04-B714-236A7E44CC90}"/>
              </c:ext>
            </c:extLst>
          </c:dPt>
          <c:dPt>
            <c:idx val="1"/>
            <c:bubble3D val="0"/>
            <c:explosion val="0"/>
            <c:spPr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8623-4B04-B714-236A7E44CC90}"/>
              </c:ext>
            </c:extLst>
          </c:dPt>
          <c:dPt>
            <c:idx val="2"/>
            <c:bubble3D val="0"/>
            <c:explosion val="0"/>
            <c:spPr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8623-4B04-B714-236A7E44CC90}"/>
              </c:ext>
            </c:extLst>
          </c:dPt>
          <c:dPt>
            <c:idx val="3"/>
            <c:bubble3D val="0"/>
            <c:explosion val="0"/>
            <c:spPr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8623-4B04-B714-236A7E44CC9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На телефоне</c:v>
                </c:pt>
                <c:pt idx="1">
                  <c:v>На компьютере</c:v>
                </c:pt>
                <c:pt idx="2">
                  <c:v>На приставке</c:v>
                </c:pt>
                <c:pt idx="3">
                  <c:v>Несколько устройств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</c:v>
                </c:pt>
                <c:pt idx="1">
                  <c:v>30</c:v>
                </c:pt>
                <c:pt idx="2">
                  <c:v>16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623-4B04-B714-236A7E44CC9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prstGeom prst="rect">
          <a:avLst/>
        </a:prstGeom>
        <a:noFill/>
        <a:ln>
          <a:noFill/>
        </a:ln>
      </c:spPr>
    </c:plotArea>
    <c:legend>
      <c:legendPos val="r"/>
      <c:overlay val="0"/>
      <c:spPr>
        <a:prstGeom prst="rect">
          <a:avLst/>
        </a:prstGeom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xfrm>
      <a:off x="1853849" y="4362449"/>
      <a:ext cx="4538399" cy="2191964"/>
    </a:xfrm>
    <a:prstGeom prst="rect">
      <a:avLst/>
    </a:prstGeom>
    <a:gradFill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/>
    </a:gradFill>
    <a:ln w="9525" cap="flat" cmpd="sng" algn="ctr">
      <a:solidFill>
        <a:schemeClr val="dk1">
          <a:lumMod val="25000"/>
          <a:lumOff val="75000"/>
        </a:schemeClr>
      </a:solidFill>
      <a:round/>
    </a:ln>
  </c:spPr>
  <c:txPr>
    <a:bodyPr/>
    <a:lstStyle/>
    <a:p>
      <a:pPr>
        <a:defRPr sz="900">
          <a:solidFill>
            <a:schemeClr val="dk1"/>
          </a:solidFill>
          <a:latin typeface="+mn-lt"/>
          <a:ea typeface="+mn-ea"/>
          <a:cs typeface="+mn-cs"/>
        </a:defRPr>
      </a:pPr>
      <a:endParaRPr lang="ru-RU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52858" y="6453386"/>
            <a:ext cx="16079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21F52F-1963-4E1D-ADDE-D53ABDE1273A}" type="datetime1">
              <a:rPr lang="ru-RU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054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2295525"/>
            <a:ext cx="9601200" cy="357187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9ADA3E-46FD-4218-A4D6-9358E2B3165B}" type="datetime1">
              <a:rPr lang="ru-RU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596561" y="624156"/>
            <a:ext cx="1565766" cy="5243244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624156"/>
            <a:ext cx="8179641" cy="5243244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A21F97-E30D-46EA-9629-DB584FDD533E}" type="datetime1">
              <a:rPr lang="ru-RU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D3300D-2C54-41A9-BD81-354223F894D9}" type="datetime1">
              <a:rPr lang="ru-RU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5C5302E-8ED8-432D-9695-1A0A1A14DA2A}" type="datetime1">
              <a:rPr lang="ru-RU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371600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7FD45F4-F1AD-40FE-B217-3D7B523CF75C}" type="datetime1">
              <a:rPr lang="ru-RU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371600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525014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A7F474-B600-49B6-AD8E-23CFED363BDE}" type="datetime1">
              <a:rPr lang="ru-RU"/>
              <a:t>17.01.2024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2B13EE-559C-4C79-8F8A-01C8F2282902}" type="datetime1">
              <a:rPr lang="ru-RU"/>
              <a:t>17.01.2024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87A085-D63F-4909-93B8-4A37A034F5CF}" type="datetime1">
              <a:rPr lang="ru-RU"/>
              <a:t>17.01.2024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3A5F0CA-FA96-47BF-AEBA-4D8CA463770B}" type="datetime1">
              <a:rPr lang="ru-RU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36B45C-659A-4949-B7AE-3F56136C0190}" type="datetime1">
              <a:rPr lang="ru-RU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27AAF7-D413-4970-BED5-06CA29BB6553}" type="datetime1">
              <a:rPr lang="ru-RU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 bwMode="auto"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>
        <a:lnSpc>
          <a:spcPct val="89000"/>
        </a:lnSpc>
        <a:spcBef>
          <a:spcPts val="0"/>
        </a:spcBef>
        <a:buNone/>
        <a:defRPr sz="4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>
        <a:lnSpc>
          <a:spcPct val="94000"/>
        </a:lnSpc>
        <a:spcBef>
          <a:spcPts val="1000"/>
        </a:spcBef>
        <a:spcAft>
          <a:spcPts val="200"/>
        </a:spcAft>
        <a:buFont typeface="Franklin Gothic Book"/>
        <a:buChar char="■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2000" i="1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8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800" i="1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6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600" i="1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400" i="1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6589" y="2333213"/>
            <a:ext cx="9418320" cy="98151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/>
          </a:bodyPr>
          <a:lstStyle/>
          <a:p>
            <a:pPr algn="ctr">
              <a:defRPr/>
            </a:pPr>
            <a:r>
              <a:rPr lang="ru-RU" sz="4400"/>
              <a:t>2d игра «kill all zombi»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261872" y="4521666"/>
            <a:ext cx="9418320" cy="177280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ru-RU"/>
              <a:t>Выполнили Симошин В.Л. и Дьякова В.Н.</a:t>
            </a:r>
            <a:endParaRPr/>
          </a:p>
          <a:p>
            <a:pPr algn="l">
              <a:defRPr/>
            </a:pPr>
            <a:r>
              <a:rPr lang="ru-RU"/>
              <a:t>Ученик группы 4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Руководитель Борисов А.И.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Преподаватель Детского технопарка "Альтаир"</a:t>
            </a:r>
            <a:endParaRPr lang="ru-RU"/>
          </a:p>
        </p:txBody>
      </p:sp>
      <p:sp>
        <p:nvSpPr>
          <p:cNvPr id="4" name="Заголовок 1"/>
          <p:cNvSpPr txBox="1"/>
          <p:nvPr/>
        </p:nvSpPr>
        <p:spPr bwMode="auto">
          <a:xfrm>
            <a:off x="1386840" y="365760"/>
            <a:ext cx="9418320" cy="760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7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000"/>
              <a:t>Детский технопарк «Альтаир»</a:t>
            </a:r>
            <a:endParaRPr/>
          </a:p>
          <a:p>
            <a:pPr algn="ctr">
              <a:defRPr/>
            </a:pPr>
            <a:r>
              <a:rPr lang="ru-RU" sz="2000"/>
              <a:t>(РТУ МИРЭА)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15206" y="0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Возникшие проблемы и способы решения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95400" y="2039489"/>
            <a:ext cx="9601200" cy="1314450"/>
          </a:xfrm>
        </p:spPr>
        <p:txBody>
          <a:bodyPr/>
          <a:lstStyle/>
          <a:p>
            <a:pPr>
              <a:defRPr/>
            </a:pPr>
            <a:r>
              <a:rPr lang="ru-RU" sz="2200" dirty="0"/>
              <a:t>Первая глобальная проблема заключалась в том, что кружок отвечающий за кол-во FPS почему-то двигался не всегда. (эту проблему я так и не решил </a:t>
            </a:r>
            <a:r>
              <a:rPr lang="ru-RU" sz="2200" dirty="0" err="1"/>
              <a:t>ахахахаах</a:t>
            </a:r>
            <a:r>
              <a:rPr lang="ru-RU" sz="2200" dirty="0"/>
              <a:t>)</a:t>
            </a:r>
            <a:endParaRPr sz="2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10</a:t>
            </a:fld>
            <a:endParaRPr lang="ru-RU"/>
          </a:p>
        </p:txBody>
      </p:sp>
      <p:pic>
        <p:nvPicPr>
          <p:cNvPr id="1967138002" name="Рисунок 196713800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676649" y="3255268"/>
            <a:ext cx="4274015" cy="3352798"/>
          </a:xfrm>
          <a:prstGeom prst="rect">
            <a:avLst/>
          </a:prstGeom>
        </p:spPr>
      </p:pic>
      <p:pic>
        <p:nvPicPr>
          <p:cNvPr id="1637896303" name="Рисунок 163789630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051682" y="3895723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389635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EB1B537-8068-032C-4225-F5F5E9500A57}" type="slidenum">
              <a:rPr lang="ru-RU"/>
              <a:t>11</a:t>
            </a:fld>
            <a:endParaRPr lang="ru-RU"/>
          </a:p>
        </p:txBody>
      </p:sp>
      <p:sp>
        <p:nvSpPr>
          <p:cNvPr id="303235810" name="TextBox 303235809"/>
          <p:cNvSpPr txBox="1"/>
          <p:nvPr/>
        </p:nvSpPr>
        <p:spPr bwMode="auto">
          <a:xfrm>
            <a:off x="1475912" y="333374"/>
            <a:ext cx="9593114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sz="4400"/>
              <a:t>Исправление ошибки</a:t>
            </a:r>
          </a:p>
        </p:txBody>
      </p:sp>
      <p:pic>
        <p:nvPicPr>
          <p:cNvPr id="1340994735" name="Рисунок 134099473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238499" y="1581149"/>
            <a:ext cx="5507778" cy="43814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448900" name="Title 1"/>
          <p:cNvSpPr>
            <a:spLocks noGrp="1"/>
          </p:cNvSpPr>
          <p:nvPr>
            <p:ph type="title"/>
          </p:nvPr>
        </p:nvSpPr>
        <p:spPr bwMode="auto">
          <a:xfrm>
            <a:off x="1371600" y="228599"/>
            <a:ext cx="9601200" cy="1485900"/>
          </a:xfrm>
        </p:spPr>
        <p:txBody>
          <a:bodyPr/>
          <a:lstStyle/>
          <a:p>
            <a:pPr>
              <a:defRPr/>
            </a:pPr>
            <a:r>
              <a:t>Ход работы</a:t>
            </a:r>
          </a:p>
        </p:txBody>
      </p:sp>
      <p:sp>
        <p:nvSpPr>
          <p:cNvPr id="90523327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58442E-C999-45EE-2D10-3E2458C00964}" type="slidenum">
              <a:rPr lang="ru-RU"/>
              <a:t>12</a:t>
            </a:fld>
            <a:endParaRPr lang="ru-RU"/>
          </a:p>
        </p:txBody>
      </p:sp>
      <p:pic>
        <p:nvPicPr>
          <p:cNvPr id="1204071212" name="Рисунок 120407121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397986" y="432882"/>
            <a:ext cx="3810165" cy="3001385"/>
          </a:xfrm>
          <a:prstGeom prst="rect">
            <a:avLst/>
          </a:prstGeom>
        </p:spPr>
      </p:pic>
      <p:pic>
        <p:nvPicPr>
          <p:cNvPr id="1946257781" name="Рисунок 19462577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66768" y="3715108"/>
            <a:ext cx="4055362" cy="3139252"/>
          </a:xfrm>
          <a:prstGeom prst="rect">
            <a:avLst/>
          </a:prstGeom>
        </p:spPr>
      </p:pic>
      <p:sp>
        <p:nvSpPr>
          <p:cNvPr id="2108014537" name="TextBox 2108014536"/>
          <p:cNvSpPr txBox="1"/>
          <p:nvPr/>
        </p:nvSpPr>
        <p:spPr bwMode="auto">
          <a:xfrm>
            <a:off x="1105875" y="1276349"/>
            <a:ext cx="4030155" cy="2438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200" dirty="0" err="1"/>
              <a:t>Далее</a:t>
            </a:r>
            <a:r>
              <a:rPr sz="2200" dirty="0"/>
              <a:t> </a:t>
            </a:r>
            <a:r>
              <a:rPr sz="2200" dirty="0" err="1"/>
              <a:t>мы</a:t>
            </a:r>
            <a:r>
              <a:rPr sz="2200" dirty="0"/>
              <a:t> </a:t>
            </a:r>
            <a:r>
              <a:rPr sz="2200" dirty="0" err="1"/>
              <a:t>начали</a:t>
            </a:r>
            <a:r>
              <a:rPr sz="2200" dirty="0"/>
              <a:t> </a:t>
            </a:r>
            <a:r>
              <a:rPr sz="2200" dirty="0" err="1"/>
              <a:t>создавать</a:t>
            </a:r>
            <a:r>
              <a:rPr sz="2200" dirty="0"/>
              <a:t> </a:t>
            </a:r>
            <a:r>
              <a:rPr sz="2200" dirty="0" err="1"/>
              <a:t>саму</a:t>
            </a:r>
            <a:r>
              <a:rPr sz="2200" dirty="0"/>
              <a:t> </a:t>
            </a:r>
            <a:r>
              <a:rPr sz="2200" dirty="0" err="1"/>
              <a:t>игру</a:t>
            </a:r>
            <a:r>
              <a:rPr sz="2200" dirty="0"/>
              <a:t>, </a:t>
            </a:r>
            <a:r>
              <a:rPr sz="2200" dirty="0" err="1"/>
              <a:t>сначала</a:t>
            </a:r>
            <a:r>
              <a:rPr sz="2200" dirty="0"/>
              <a:t> </a:t>
            </a:r>
            <a:r>
              <a:rPr sz="2200" dirty="0" err="1"/>
              <a:t>мы</a:t>
            </a:r>
            <a:r>
              <a:rPr sz="2200" dirty="0"/>
              <a:t> </a:t>
            </a:r>
            <a:r>
              <a:rPr sz="2200" dirty="0" err="1"/>
              <a:t>сделали</a:t>
            </a:r>
            <a:r>
              <a:rPr sz="2200" dirty="0"/>
              <a:t> </a:t>
            </a:r>
            <a:r>
              <a:rPr sz="2200" dirty="0" err="1"/>
              <a:t>несколько</a:t>
            </a:r>
            <a:r>
              <a:rPr sz="2200" dirty="0"/>
              <a:t> </a:t>
            </a:r>
            <a:r>
              <a:rPr sz="2200" dirty="0" err="1"/>
              <a:t>разных</a:t>
            </a:r>
            <a:r>
              <a:rPr sz="2200" dirty="0"/>
              <a:t> </a:t>
            </a:r>
            <a:r>
              <a:rPr sz="2200" dirty="0" err="1"/>
              <a:t>карт</a:t>
            </a:r>
            <a:r>
              <a:rPr sz="2200" dirty="0"/>
              <a:t> </a:t>
            </a:r>
            <a:r>
              <a:rPr sz="2200" dirty="0" err="1"/>
              <a:t>для</a:t>
            </a:r>
            <a:r>
              <a:rPr sz="2200" dirty="0"/>
              <a:t> </a:t>
            </a:r>
            <a:r>
              <a:rPr sz="2200" dirty="0" err="1"/>
              <a:t>игры</a:t>
            </a:r>
            <a:r>
              <a:rPr sz="2200" dirty="0"/>
              <a:t>, </a:t>
            </a:r>
            <a:r>
              <a:rPr sz="2200" dirty="0" err="1"/>
              <a:t>затем</a:t>
            </a:r>
            <a:r>
              <a:rPr sz="2200" dirty="0"/>
              <a:t> </a:t>
            </a:r>
            <a:r>
              <a:rPr sz="2200" dirty="0" err="1"/>
              <a:t>прописали</a:t>
            </a:r>
            <a:r>
              <a:rPr sz="2200" dirty="0"/>
              <a:t> </a:t>
            </a:r>
            <a:r>
              <a:rPr sz="2200" dirty="0" err="1"/>
              <a:t>главного</a:t>
            </a:r>
            <a:r>
              <a:rPr sz="2200" dirty="0"/>
              <a:t> </a:t>
            </a:r>
            <a:r>
              <a:rPr sz="2200" dirty="0" err="1"/>
              <a:t>героя</a:t>
            </a:r>
            <a:r>
              <a:rPr sz="2200" dirty="0"/>
              <a:t>, и </a:t>
            </a:r>
            <a:r>
              <a:rPr sz="2200" dirty="0" err="1"/>
              <a:t>напоследок</a:t>
            </a:r>
            <a:r>
              <a:rPr sz="2200" dirty="0"/>
              <a:t> </a:t>
            </a:r>
            <a:r>
              <a:rPr sz="2200" dirty="0" err="1"/>
              <a:t>сделали</a:t>
            </a:r>
            <a:r>
              <a:rPr sz="2200" dirty="0"/>
              <a:t> </a:t>
            </a:r>
            <a:r>
              <a:rPr sz="2200" dirty="0" err="1"/>
              <a:t>зомби</a:t>
            </a:r>
            <a:r>
              <a:rPr sz="2200" dirty="0"/>
              <a:t>, </a:t>
            </a:r>
            <a:r>
              <a:rPr sz="2200" dirty="0" err="1"/>
              <a:t>которые</a:t>
            </a:r>
            <a:r>
              <a:rPr sz="2200" dirty="0"/>
              <a:t> </a:t>
            </a:r>
            <a:r>
              <a:rPr sz="2200" dirty="0" err="1"/>
              <a:t>всегда</a:t>
            </a:r>
            <a:r>
              <a:rPr sz="2200" dirty="0"/>
              <a:t> </a:t>
            </a:r>
            <a:r>
              <a:rPr sz="2200" dirty="0" err="1"/>
              <a:t>бегут</a:t>
            </a:r>
            <a:r>
              <a:rPr sz="2200" dirty="0"/>
              <a:t> </a:t>
            </a:r>
            <a:r>
              <a:rPr sz="2200" dirty="0" err="1"/>
              <a:t>на</a:t>
            </a:r>
            <a:r>
              <a:rPr sz="2200" dirty="0"/>
              <a:t> </a:t>
            </a:r>
            <a:r>
              <a:rPr sz="2200" dirty="0" err="1"/>
              <a:t>того</a:t>
            </a:r>
            <a:r>
              <a:rPr sz="2200" dirty="0"/>
              <a:t> </a:t>
            </a:r>
            <a:r>
              <a:rPr sz="2200" dirty="0" err="1"/>
              <a:t>самого</a:t>
            </a:r>
            <a:r>
              <a:rPr sz="2200" dirty="0"/>
              <a:t> </a:t>
            </a:r>
            <a:r>
              <a:rPr sz="2200" dirty="0" err="1"/>
              <a:t>главного</a:t>
            </a:r>
            <a:r>
              <a:rPr sz="2200" dirty="0"/>
              <a:t> </a:t>
            </a:r>
            <a:r>
              <a:rPr sz="2200" dirty="0" err="1"/>
              <a:t>героя</a:t>
            </a:r>
            <a:r>
              <a:rPr sz="2200" dirty="0"/>
              <a:t>.</a:t>
            </a:r>
          </a:p>
        </p:txBody>
      </p:sp>
      <p:sp>
        <p:nvSpPr>
          <p:cNvPr id="774705021" name="TextBox 774705020"/>
          <p:cNvSpPr txBox="1"/>
          <p:nvPr/>
        </p:nvSpPr>
        <p:spPr bwMode="auto">
          <a:xfrm>
            <a:off x="9208151" y="3220963"/>
            <a:ext cx="2692851" cy="32324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################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#..@...........#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#....###.......#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######.........#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#......#...*...#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#......#.......#</a:t>
            </a:r>
            <a:endParaRPr lang="en-US" sz="1800" b="0" i="0" u="none" strike="noStrike" cap="none" spc="0" dirty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 dirty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################</a:t>
            </a:r>
            <a:endParaRPr dirty="0"/>
          </a:p>
        </p:txBody>
      </p:sp>
      <p:pic>
        <p:nvPicPr>
          <p:cNvPr id="1730327252" name="Рисунок 173032725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472735" y="141507"/>
            <a:ext cx="1219199" cy="12191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0D849-37E8-353D-8B72-9297C874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Возникшие проблемы и способы решения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708D0B-EC57-F200-1E98-8BD46A36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45F541-BB7D-43B4-A917-0AAD277C507D}" type="slidenum">
              <a:rPr lang="ru-RU" smtClean="0"/>
              <a:t>13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64F79-A8E3-F6B7-C474-C831F0CE35CF}"/>
              </a:ext>
            </a:extLst>
          </p:cNvPr>
          <p:cNvSpPr txBox="1"/>
          <p:nvPr/>
        </p:nvSpPr>
        <p:spPr>
          <a:xfrm>
            <a:off x="6431714" y="2146200"/>
            <a:ext cx="46373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Проблем было достаточно много, но интернет быстро от этого избавлял.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Была проблема с импортом программ.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Отображение пули на экране.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B67038-9FCB-D151-B664-7EBDFC90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0" y="3779718"/>
            <a:ext cx="3667125" cy="24860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4F6F71-D290-CC3C-DEDD-F95A227E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32" y="2042914"/>
            <a:ext cx="24098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5690A1-F7BF-C3EE-0E64-E21459B9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42" y="4734500"/>
            <a:ext cx="2409825" cy="15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26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0D849-37E8-353D-8B72-9297C874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Возникшие проблемы и способы решения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708D0B-EC57-F200-1E98-8BD46A36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45F541-BB7D-43B4-A917-0AAD277C507D}" type="slidenum">
              <a:rPr lang="ru-RU" smtClean="0"/>
              <a:t>14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64F79-A8E3-F6B7-C474-C831F0CE35CF}"/>
              </a:ext>
            </a:extLst>
          </p:cNvPr>
          <p:cNvSpPr txBox="1"/>
          <p:nvPr/>
        </p:nvSpPr>
        <p:spPr>
          <a:xfrm>
            <a:off x="5805743" y="1754967"/>
            <a:ext cx="40185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Самые тяжелые и долгие проблемы.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Не знание, как сделать столкновение с объектами, интеллект зомби, пулю.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97D3F9-E6D8-C4BB-CB88-423EEEC5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817070"/>
            <a:ext cx="3225093" cy="26363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D357A2-3E06-F763-CBFF-FC8CC413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447" y="2618718"/>
            <a:ext cx="2285570" cy="29857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5057FB-D97A-E5E9-B509-07E88F89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39519" y="2093025"/>
            <a:ext cx="5020769" cy="39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389635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EB1B537-8068-032C-4225-F5F5E9500A57}" type="slidenum">
              <a:rPr lang="ru-RU"/>
              <a:t>15</a:t>
            </a:fld>
            <a:endParaRPr lang="ru-RU"/>
          </a:p>
        </p:txBody>
      </p:sp>
      <p:sp>
        <p:nvSpPr>
          <p:cNvPr id="303235810" name="TextBox 303235809"/>
          <p:cNvSpPr txBox="1"/>
          <p:nvPr/>
        </p:nvSpPr>
        <p:spPr bwMode="auto">
          <a:xfrm>
            <a:off x="1475912" y="333374"/>
            <a:ext cx="9593114" cy="7320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ru-RU" sz="4400" dirty="0"/>
              <a:t>Ход работы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C4601-1AF8-A5A5-A1A8-9A27AC4EF89C}"/>
              </a:ext>
            </a:extLst>
          </p:cNvPr>
          <p:cNvSpPr txBox="1"/>
          <p:nvPr/>
        </p:nvSpPr>
        <p:spPr>
          <a:xfrm>
            <a:off x="1632857" y="1838131"/>
            <a:ext cx="38908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Ну и наконец, последнее, что нужно было сделать это финальное окно. Самое крутое, что это единственное окно с которым проблем не возникло.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2F482D-B970-FB1A-C9F2-A4C653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196062"/>
            <a:ext cx="5410945" cy="370250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C504D9C-13C5-784B-B9AB-CFCB94D99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41" y="4195307"/>
            <a:ext cx="3326558" cy="23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77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389635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EB1B537-8068-032C-4225-F5F5E9500A57}" type="slidenum">
              <a:rPr lang="ru-RU"/>
              <a:t>16</a:t>
            </a:fld>
            <a:endParaRPr lang="ru-RU"/>
          </a:p>
        </p:txBody>
      </p:sp>
      <p:sp>
        <p:nvSpPr>
          <p:cNvPr id="303235810" name="TextBox 303235809"/>
          <p:cNvSpPr txBox="1"/>
          <p:nvPr/>
        </p:nvSpPr>
        <p:spPr bwMode="auto">
          <a:xfrm>
            <a:off x="1475912" y="333374"/>
            <a:ext cx="9593114" cy="7320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ru-RU" sz="4400" dirty="0"/>
              <a:t>Ход работы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C4601-1AF8-A5A5-A1A8-9A27AC4EF89C}"/>
              </a:ext>
            </a:extLst>
          </p:cNvPr>
          <p:cNvSpPr txBox="1"/>
          <p:nvPr/>
        </p:nvSpPr>
        <p:spPr>
          <a:xfrm>
            <a:off x="1632857" y="1838131"/>
            <a:ext cx="3890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Нет, проблемы всё-таки были…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9346FC-956F-3D1A-E82E-18831CCA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87" y="5174213"/>
            <a:ext cx="6657975" cy="876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213550-7128-C6B3-D1EA-883BD34A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86450" y="1196062"/>
            <a:ext cx="5410945" cy="37025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112389-4B58-5BE0-F931-D1C1F6A6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52645">
            <a:off x="6741120" y="468338"/>
            <a:ext cx="3552313" cy="10242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76F40A-B6C1-5548-0CF5-2F23E9F32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983" y="2955295"/>
            <a:ext cx="1947967" cy="12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07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371600" y="1758820"/>
            <a:ext cx="5421086" cy="16701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200" dirty="0"/>
              <a:t>Разработали игру-выживание против зомби.</a:t>
            </a:r>
          </a:p>
          <a:p>
            <a:pPr>
              <a:defRPr/>
            </a:pPr>
            <a:r>
              <a:rPr lang="ru-RU" sz="2200" dirty="0"/>
              <a:t>В игре реализовано 7 видов оружия.</a:t>
            </a:r>
          </a:p>
          <a:p>
            <a:pPr>
              <a:defRPr/>
            </a:pPr>
            <a:r>
              <a:rPr lang="ru-RU" sz="2200" dirty="0"/>
              <a:t>В игре реализовано 5 уровней.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17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40F388-FF6E-98D9-E04C-92695423C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24" y="3417437"/>
            <a:ext cx="6187751" cy="323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811C37-8733-BFF5-2B22-35E772F7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81" y="867745"/>
            <a:ext cx="2467947" cy="246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0594" y="1367404"/>
            <a:ext cx="9418320" cy="6291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/>
              <a:t>Спасибо за внимание!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96493" y="1996578"/>
            <a:ext cx="4466522" cy="458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95399" y="2171700"/>
            <a:ext cx="9601200" cy="2286000"/>
          </a:xfrm>
          <a:prstGeom prst="rect">
            <a:avLst/>
          </a:prstGeom>
          <a:ln w="634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ru-RU" sz="2400" dirty="0"/>
              <a:t>Разработать игру-выживание против зомби</a:t>
            </a:r>
            <a:endParaRPr sz="2400" dirty="0"/>
          </a:p>
          <a:p>
            <a:pPr>
              <a:defRPr/>
            </a:pPr>
            <a:r>
              <a:rPr lang="ru-RU" sz="2400" dirty="0"/>
              <a:t>В этой игре будет несколько видов оружия</a:t>
            </a:r>
            <a:endParaRPr sz="2400" dirty="0"/>
          </a:p>
          <a:p>
            <a:pPr>
              <a:defRPr/>
            </a:pPr>
            <a:r>
              <a:rPr lang="ru-RU" sz="2400" dirty="0"/>
              <a:t>Будет иметься несколько уровней </a:t>
            </a:r>
            <a:endParaRPr sz="2400" dirty="0"/>
          </a:p>
          <a:p>
            <a:pPr>
              <a:defRPr/>
            </a:pPr>
            <a:r>
              <a:rPr lang="ru-RU" sz="2400" dirty="0"/>
              <a:t>Будет реализовано изменение FPS и громкости звука</a:t>
            </a:r>
            <a:endParaRPr sz="2400" dirty="0"/>
          </a:p>
          <a:p>
            <a:pPr marL="0" indent="0">
              <a:buFont typeface="Franklin Gothic Book"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2</a:t>
            </a:fld>
            <a:endParaRPr lang="ru-RU"/>
          </a:p>
        </p:txBody>
      </p:sp>
      <p:pic>
        <p:nvPicPr>
          <p:cNvPr id="24635226" name="Рисунок 2463522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857735" y="450202"/>
            <a:ext cx="3759199" cy="2819399"/>
          </a:xfrm>
          <a:prstGeom prst="rect">
            <a:avLst/>
          </a:prstGeom>
        </p:spPr>
      </p:pic>
      <p:pic>
        <p:nvPicPr>
          <p:cNvPr id="172923847" name="Рисунок 17292384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57798" y="466724"/>
            <a:ext cx="1219199" cy="1219199"/>
          </a:xfrm>
          <a:prstGeom prst="rect">
            <a:avLst/>
          </a:prstGeom>
        </p:spPr>
      </p:pic>
      <p:pic>
        <p:nvPicPr>
          <p:cNvPr id="304766044" name="Рисунок 30476604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72552" y="4457700"/>
            <a:ext cx="1879599" cy="187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95399" y="358251"/>
            <a:ext cx="9601200" cy="1485900"/>
          </a:xfrm>
        </p:spPr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09636" y="1362074"/>
            <a:ext cx="6077963" cy="3581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lnSpcReduction="10000"/>
          </a:bodyPr>
          <a:lstStyle/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Сейчас в современном мире огромное кол-во людей играют в видео игры на компьютере.</a:t>
            </a:r>
          </a:p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Мы решили разработать уникальный в своём роде 2d шутер-выживание против зомби.</a:t>
            </a:r>
          </a:p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Наша игра будет отличным вариантом для любителей шутеров, 2d игр, а также для людей которые хотят попробовать что-то новое.</a:t>
            </a:r>
            <a:endParaRPr sz="2400" i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3</a:t>
            </a:fld>
            <a:endParaRPr lang="ru-RU"/>
          </a:p>
        </p:txBody>
      </p:sp>
      <p:sp>
        <p:nvSpPr>
          <p:cNvPr id="359197042" name="Пятиугольник 359197041"/>
          <p:cNvSpPr/>
          <p:nvPr/>
        </p:nvSpPr>
        <p:spPr bwMode="auto">
          <a:xfrm rot="20972077">
            <a:off x="6990419" y="1475729"/>
            <a:ext cx="3021084" cy="1838164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2"/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0608106" name="Пятиугольник 290608105"/>
          <p:cNvSpPr/>
          <p:nvPr/>
        </p:nvSpPr>
        <p:spPr bwMode="auto">
          <a:xfrm rot="18779998">
            <a:off x="9223941" y="1853873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3">
              <a:alphaModFix amt="99999"/>
            </a:blip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390780" name="Пятиугольник 618390779"/>
          <p:cNvSpPr/>
          <p:nvPr/>
        </p:nvSpPr>
        <p:spPr bwMode="auto">
          <a:xfrm rot="19687975">
            <a:off x="6770609" y="3417675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4"/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0910867" name="Пятиугольник 1340910866"/>
          <p:cNvSpPr/>
          <p:nvPr/>
        </p:nvSpPr>
        <p:spPr bwMode="auto">
          <a:xfrm rot="20200062">
            <a:off x="9151803" y="-47442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5">
              <a:alphaModFix amt="99999"/>
            </a:blip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969807018" name="Диаграмма 1969807017" title="На чём играют россияне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25787"/>
              </p:ext>
            </p:extLst>
          </p:nvPr>
        </p:nvGraphicFramePr>
        <p:xfrm>
          <a:off x="2336068" y="4432041"/>
          <a:ext cx="4512535" cy="2202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r"/>
      </p:transition>
    </mc:Choice>
    <mc:Fallback xmlns:w="http://schemas.openxmlformats.org/wordprocessingml/2006/main" xmlns:m="http://schemas.openxmlformats.org/officeDocument/2006/math" xmlns="">
      <p:transition spd="med" advClick="1">
        <p:push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71600" y="476249"/>
            <a:ext cx="9601200" cy="1485900"/>
          </a:xfrm>
        </p:spPr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971550" y="1523999"/>
            <a:ext cx="8297249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sz="2200"/>
              <a:t>Создание нашего проекта мы начали с придумывания идеи.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Остановились на выборе 2d шутора-выживания против зомби.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Далее мы распределили обязанности и начали разрабатывать нашу игру.</a:t>
            </a:r>
            <a:endParaRPr sz="22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4</a:t>
            </a:fld>
            <a:endParaRPr lang="ru-RU"/>
          </a:p>
        </p:txBody>
      </p:sp>
      <p:pic>
        <p:nvPicPr>
          <p:cNvPr id="1057278621" name="Рисунок 105727862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83481" y="238124"/>
            <a:ext cx="2174800" cy="2571750"/>
          </a:xfrm>
          <a:prstGeom prst="rect">
            <a:avLst/>
          </a:prstGeom>
        </p:spPr>
      </p:pic>
      <p:pic>
        <p:nvPicPr>
          <p:cNvPr id="60034309" name="Рисунок 6003430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484805" y="3420479"/>
            <a:ext cx="4679094" cy="2985908"/>
          </a:xfrm>
          <a:prstGeom prst="rect">
            <a:avLst/>
          </a:prstGeom>
        </p:spPr>
      </p:pic>
      <p:pic>
        <p:nvPicPr>
          <p:cNvPr id="764335211" name="Рисунок 7643352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00149" y="4146671"/>
            <a:ext cx="1533524" cy="1533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85875" y="1685924"/>
            <a:ext cx="5096849" cy="3028950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sz="2200"/>
              <a:t>Первым делом мы начали разрабатывать стартовое окно при открытии игры.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В нём есть 4 кнопки: играть, магазин, настройки и выход из программы.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Каждая из которых будет перемещать пользователя в соответствующие окна нашей игры.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5</a:t>
            </a:fld>
            <a:endParaRPr lang="ru-RU"/>
          </a:p>
        </p:txBody>
      </p:sp>
      <p:pic>
        <p:nvPicPr>
          <p:cNvPr id="1310444498" name="Рисунок 131044449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38874" y="1276349"/>
            <a:ext cx="5460999" cy="4095749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24138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Ход работы</a:t>
            </a:r>
          </a:p>
        </p:txBody>
      </p:sp>
      <p:sp>
        <p:nvSpPr>
          <p:cNvPr id="20475735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17C0FAB-79F7-9290-D92E-F5AE11CA9024}" type="slidenum">
              <a:rPr lang="ru-RU"/>
              <a:t>6</a:t>
            </a:fld>
            <a:endParaRPr lang="ru-RU"/>
          </a:p>
        </p:txBody>
      </p:sp>
      <p:sp>
        <p:nvSpPr>
          <p:cNvPr id="1243219607" name="TextBox 1243219606"/>
          <p:cNvSpPr txBox="1"/>
          <p:nvPr/>
        </p:nvSpPr>
        <p:spPr bwMode="auto">
          <a:xfrm>
            <a:off x="7697174" y="1428750"/>
            <a:ext cx="4063050" cy="2652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400"/>
              <a:t>Далее мы начали делать магазин в котором игрок сможет закупать своё оружие.</a:t>
            </a:r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2400"/>
              <a:t>В нашу игру было добавлено 7</a:t>
            </a:r>
            <a:r>
              <a:rPr sz="4800"/>
              <a:t> </a:t>
            </a:r>
            <a:r>
              <a:rPr sz="2400"/>
              <a:t>видов оружия, начиная с G22, заканчивая AWM.</a:t>
            </a:r>
            <a:endParaRPr sz="4800"/>
          </a:p>
        </p:txBody>
      </p:sp>
      <p:pic>
        <p:nvPicPr>
          <p:cNvPr id="1159751742" name="Рисунок 115975174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66719" y="1562099"/>
            <a:ext cx="6387554" cy="47568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7231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Ход работы</a:t>
            </a:r>
          </a:p>
        </p:txBody>
      </p:sp>
      <p:sp>
        <p:nvSpPr>
          <p:cNvPr id="56906925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32DE48B-B507-39EF-F17F-AD98EE3F0AF8}" type="slidenum">
              <a:rPr lang="ru-RU"/>
              <a:t>7</a:t>
            </a:fld>
            <a:endParaRPr lang="ru-RU"/>
          </a:p>
        </p:txBody>
      </p:sp>
      <p:sp>
        <p:nvSpPr>
          <p:cNvPr id="1189822532" name="TextBox 1189822531"/>
          <p:cNvSpPr txBox="1"/>
          <p:nvPr/>
        </p:nvSpPr>
        <p:spPr bwMode="auto">
          <a:xfrm>
            <a:off x="1420198" y="1733548"/>
            <a:ext cx="3901078" cy="3383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400"/>
              <a:t>Затем для каждого вида оружия было создано отдельное окно, в котором было описание пушки и его цена.</a:t>
            </a:r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2400"/>
              <a:t> Если внутриигровой валюты достаточно то вы сможете его купить.</a:t>
            </a:r>
          </a:p>
        </p:txBody>
      </p:sp>
      <p:pic>
        <p:nvPicPr>
          <p:cNvPr id="1772700235" name="Рисунок 177270023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489832" y="196457"/>
            <a:ext cx="4109159" cy="3074184"/>
          </a:xfrm>
          <a:prstGeom prst="rect">
            <a:avLst/>
          </a:prstGeom>
        </p:spPr>
      </p:pic>
      <p:pic>
        <p:nvPicPr>
          <p:cNvPr id="1939889081" name="Рисунок 19398890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35185" y="3429000"/>
            <a:ext cx="4163806" cy="3112392"/>
          </a:xfrm>
          <a:prstGeom prst="rect">
            <a:avLst/>
          </a:prstGeom>
        </p:spPr>
      </p:pic>
      <p:pic>
        <p:nvPicPr>
          <p:cNvPr id="1106207996" name="Рисунок 110620799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00575" y="514349"/>
            <a:ext cx="1219199" cy="12191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23659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Ход работы</a:t>
            </a:r>
          </a:p>
        </p:txBody>
      </p:sp>
      <p:sp>
        <p:nvSpPr>
          <p:cNvPr id="955857410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BBC43AF-6439-5C07-E34F-ED379E3ABB1F}" type="slidenum">
              <a:rPr lang="ru-RU"/>
              <a:t>8</a:t>
            </a:fld>
            <a:endParaRPr lang="ru-RU"/>
          </a:p>
        </p:txBody>
      </p:sp>
      <p:sp>
        <p:nvSpPr>
          <p:cNvPr id="149800027" name="TextBox 149800026"/>
          <p:cNvSpPr txBox="1"/>
          <p:nvPr/>
        </p:nvSpPr>
        <p:spPr bwMode="auto">
          <a:xfrm>
            <a:off x="1315424" y="1638299"/>
            <a:ext cx="4402350" cy="1158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600"/>
              <a:t>Далее мы преступили к разработки настроек.</a:t>
            </a:r>
          </a:p>
          <a:p>
            <a:pPr>
              <a:defRPr/>
            </a:pPr>
            <a:endParaRPr/>
          </a:p>
        </p:txBody>
      </p:sp>
      <p:pic>
        <p:nvPicPr>
          <p:cNvPr id="163893108" name="Рисунок 16389310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2056" y="2833885"/>
            <a:ext cx="4596190" cy="3619499"/>
          </a:xfrm>
          <a:prstGeom prst="rect">
            <a:avLst/>
          </a:prstGeom>
        </p:spPr>
      </p:pic>
      <p:pic>
        <p:nvPicPr>
          <p:cNvPr id="37627142" name="Рисунок 3762714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44188" y="140321"/>
            <a:ext cx="3810436" cy="2995954"/>
          </a:xfrm>
          <a:prstGeom prst="rect">
            <a:avLst/>
          </a:prstGeom>
        </p:spPr>
      </p:pic>
      <p:pic>
        <p:nvPicPr>
          <p:cNvPr id="1395709477" name="Рисунок 139570947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172200" y="3388685"/>
            <a:ext cx="3925274" cy="3081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13985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Ход работы</a:t>
            </a:r>
          </a:p>
        </p:txBody>
      </p:sp>
      <p:sp>
        <p:nvSpPr>
          <p:cNvPr id="174834187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7BC88B-1283-F0E2-3445-92C66FB6D9CC}" type="slidenum">
              <a:rPr lang="ru-RU"/>
              <a:t>9</a:t>
            </a:fld>
            <a:endParaRPr lang="ru-RU"/>
          </a:p>
        </p:txBody>
      </p:sp>
      <p:pic>
        <p:nvPicPr>
          <p:cNvPr id="1334988195" name="Рисунок 133498819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59334" y="1617033"/>
            <a:ext cx="4985239" cy="3891223"/>
          </a:xfrm>
          <a:prstGeom prst="rect">
            <a:avLst/>
          </a:prstGeom>
        </p:spPr>
      </p:pic>
      <p:pic>
        <p:nvPicPr>
          <p:cNvPr id="352840357" name="Рисунок 35284035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3174" y="1562099"/>
            <a:ext cx="5221099" cy="40957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Уголки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155</TotalTime>
  <Words>484</Words>
  <Application>Microsoft Office PowerPoint</Application>
  <DocSecurity>0</DocSecurity>
  <PresentationFormat>Широкоэкранный</PresentationFormat>
  <Paragraphs>89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Franklin Gothic Book</vt:lpstr>
      <vt:lpstr>Уголки</vt:lpstr>
      <vt:lpstr>2d игра «kill all zombi»</vt:lpstr>
      <vt:lpstr>Цели и задачи</vt:lpstr>
      <vt:lpstr>Актуальность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Возникшие проблемы и способы решения</vt:lpstr>
      <vt:lpstr>Презентация PowerPoint</vt:lpstr>
      <vt:lpstr>Ход работы</vt:lpstr>
      <vt:lpstr>Возникшие проблемы и способы решения</vt:lpstr>
      <vt:lpstr>Возникшие проблемы и способы решения</vt:lpstr>
      <vt:lpstr>Презентация PowerPoint</vt:lpstr>
      <vt:lpstr>Презентация PowerPoint</vt:lpstr>
      <vt:lpstr>Результат работы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Виртуальная лаборатория</dc:title>
  <dc:subject/>
  <dc:creator>Артём борисов</dc:creator>
  <cp:keywords/>
  <dc:description/>
  <cp:lastModifiedBy>Вероника Дьякова</cp:lastModifiedBy>
  <cp:revision>75</cp:revision>
  <dcterms:created xsi:type="dcterms:W3CDTF">2023-02-12T15:54:36Z</dcterms:created>
  <dcterms:modified xsi:type="dcterms:W3CDTF">2024-01-17T23:26:27Z</dcterms:modified>
  <cp:category/>
  <dc:identifier/>
  <cp:contentStatus/>
  <dc:language/>
  <cp:version/>
</cp:coreProperties>
</file>